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8"/>
  </p:notesMasterIdLst>
  <p:handoutMasterIdLst>
    <p:handoutMasterId r:id="rId9"/>
  </p:handoutMasterIdLst>
  <p:sldIdLst>
    <p:sldId id="258" r:id="rId2"/>
    <p:sldId id="259" r:id="rId3"/>
    <p:sldId id="265" r:id="rId4"/>
    <p:sldId id="266" r:id="rId5"/>
    <p:sldId id="267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366" autoAdjust="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90" y="170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CB9F3-31BB-4A60-AA39-1F041AD1B120}" type="datetimeFigureOut">
              <a:rPr lang="en-GB" smtClean="0"/>
              <a:pPr/>
              <a:t>24/05/2020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9C9A0-4003-42E4-9089-87BFFBEEDC9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B03A5-F1AB-4777-884D-DBE7D19658C6}" type="datetimeFigureOut">
              <a:rPr lang="en-GB" smtClean="0"/>
              <a:pPr/>
              <a:t>24/05/2020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769B6-1907-41D4-B15E-0864BB01ED6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“I am not what I ought to be – ah, how</a:t>
            </a:r>
            <a:r>
              <a:rPr lang="en-GB" baseline="0" dirty="0" smtClean="0"/>
              <a:t> imperfect and deficient”! I am not what I wish to be – I abhor what is evil, and I would cleave to what is good! I am not what I hope to be – soon, soon shall I put off mortality and with mortality all sin and imperfections. Yet, though I am not </a:t>
            </a:r>
            <a:r>
              <a:rPr lang="en-GB" baseline="0" dirty="0" smtClean="0"/>
              <a:t>what </a:t>
            </a:r>
            <a:r>
              <a:rPr lang="en-GB" baseline="0" dirty="0" smtClean="0"/>
              <a:t>I ought to be, nor what I wish to be, nor what I hope to be, I can truly say, I am not what I once was; a slave to sin and Satan</a:t>
            </a:r>
            <a:r>
              <a:rPr lang="en-GB" baseline="0" dirty="0" smtClean="0"/>
              <a:t>; and </a:t>
            </a:r>
            <a:r>
              <a:rPr lang="en-GB" baseline="0" dirty="0" smtClean="0"/>
              <a:t>I can heartily join with the apostle and acknowledge, “By the grace of God I am what I am.” – John Newton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769B6-1907-41D4-B15E-0864BB01ED61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E1A36F-14F9-499B-A468-55AFD7011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E50A-E82F-4355-A78F-364D6A1CA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01BF-EEBA-49FD-8CD6-7BFF97419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A747-7308-453B-AC4A-9495870CE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81D1D9-F687-4B91-ADF5-9A2F1E79A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8E05A-605C-4439-ACD4-70F3993BD9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E8A2-D43E-4E8D-ABE2-9116F073CA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4144-1077-4DFB-A295-ED3F29416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2F07-28BF-4406-987F-59FE02126D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DEAC5-CA23-4E35-B221-684D7F3089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1FBD97E-BFD0-41D8-9A3B-6FD4EFEEF4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8A7229B-0574-4B6D-989F-4FAAC1FE0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9388" y="5084763"/>
            <a:ext cx="8964612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Philippians 3:20 - 21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Advancing towards eternity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Advancing towards eternity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/>
              <a:t>Moving forward as a Church we need to be people who are:</a:t>
            </a:r>
            <a:endParaRPr lang="en-US" b="1" dirty="0"/>
          </a:p>
          <a:p>
            <a:r>
              <a:rPr lang="en-US" sz="3600" b="1" dirty="0" smtClean="0">
                <a:solidFill>
                  <a:srgbClr val="FF0000"/>
                </a:solidFill>
              </a:rPr>
              <a:t>V</a:t>
            </a:r>
            <a:r>
              <a:rPr lang="en-US" sz="3600" b="1" dirty="0" smtClean="0"/>
              <a:t>ision driven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en-US" sz="3600" b="1" dirty="0" smtClean="0"/>
              <a:t>nstructed in the Word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T</a:t>
            </a:r>
            <a:r>
              <a:rPr lang="en-US" sz="3600" b="1" dirty="0" smtClean="0"/>
              <a:t>rained in righteousness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r>
              <a:rPr lang="en-US" sz="3600" b="1" dirty="0" smtClean="0"/>
              <a:t>dvancing towards eternity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L</a:t>
            </a:r>
            <a:r>
              <a:rPr lang="en-US" sz="3600" b="1" dirty="0" smtClean="0"/>
              <a:t>eaving a legacy</a:t>
            </a:r>
            <a:endParaRPr lang="en-GB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Advancing towards eternity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980728"/>
            <a:ext cx="8784976" cy="5544616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Citizenship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sz="3200" b="1" dirty="0" smtClean="0">
                <a:solidFill>
                  <a:srgbClr val="000000"/>
                </a:solidFill>
              </a:rPr>
              <a:t>Paul says that our citizenship is in heaven – what does that mean?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A citizen is a person who legally belongs to a country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A citizen has the rights and protection of that country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A citizen is encouraged to adopt the culture and practices of the nation or kingdom to which they belong</a:t>
            </a:r>
          </a:p>
          <a:p>
            <a:endParaRPr lang="en-US" sz="3200" b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Advancing towards eternity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980728"/>
            <a:ext cx="8784976" cy="5544616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Which kingdom are we citizens of?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sz="3200" b="1" dirty="0" smtClean="0">
                <a:solidFill>
                  <a:srgbClr val="000000"/>
                </a:solidFill>
              </a:rPr>
              <a:t>All of us are born into the kingdom of Satan because of our inherent sinful nature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When we are born again of the Spirit of God we are transferred from Satan’s kingdom into the Kingdom of God – Colossians 1:13</a:t>
            </a:r>
          </a:p>
          <a:p>
            <a:endParaRPr lang="en-US" sz="3200" b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Advancing towards eternity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980728"/>
            <a:ext cx="9144000" cy="5544616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What sort of kingdom are we citizens of?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sz="3200" b="1" dirty="0" smtClean="0">
                <a:solidFill>
                  <a:srgbClr val="000000"/>
                </a:solidFill>
              </a:rPr>
              <a:t>A Kingdom of light, love, mercy and grace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A Kingdom that reflects the nature of its King – exemplified by Jesus’ teaching in Matthew 5:1 – 13 (the Beatitudes)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A Kingdom that has come and is coming, now and not yet – 1 John 3:1 - 2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An eternal Kingdom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A Kingdom that is within you – Luke 17:20 - 21</a:t>
            </a:r>
          </a:p>
          <a:p>
            <a:endParaRPr lang="en-US" sz="3200" b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Advancing towards eternity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980728"/>
            <a:ext cx="8784976" cy="5544616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The challenges </a:t>
            </a:r>
            <a:r>
              <a:rPr lang="en-US" sz="3600" b="1" dirty="0">
                <a:solidFill>
                  <a:srgbClr val="000000"/>
                </a:solidFill>
              </a:rPr>
              <a:t>for today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sz="3200" b="1" dirty="0" smtClean="0">
                <a:solidFill>
                  <a:srgbClr val="000000"/>
                </a:solidFill>
              </a:rPr>
              <a:t>As citizens of heaven are we living lives that reflect the values of the King? – 1 Peter 2:9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Are we eagerly awaiting the King’s return? - 1 Thessalonians 5:4 - 11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Are we working and praying to see His return?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Are we so captivated by a vision of God and heaven that we long to see them?</a:t>
            </a:r>
          </a:p>
          <a:p>
            <a:endParaRPr lang="en-US" sz="3200" b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351</TotalTime>
  <Words>433</Words>
  <Application>Microsoft Office PowerPoint</Application>
  <PresentationFormat>On-screen Show (4:3)</PresentationFormat>
  <Paragraphs>34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Advancing towards eternity</vt:lpstr>
      <vt:lpstr>Advancing towards eternity</vt:lpstr>
      <vt:lpstr>Advancing towards eternity</vt:lpstr>
      <vt:lpstr>Advancing towards eternity</vt:lpstr>
      <vt:lpstr>Advancing towards eternity</vt:lpstr>
      <vt:lpstr>Advancing towards eternity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Trained in righteousness</dc:title>
  <dc:creator>David Chapman</dc:creator>
  <cp:lastModifiedBy>User</cp:lastModifiedBy>
  <cp:revision>59</cp:revision>
  <dcterms:created xsi:type="dcterms:W3CDTF">2006-07-28T15:16:38Z</dcterms:created>
  <dcterms:modified xsi:type="dcterms:W3CDTF">2020-05-24T08:06:44Z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TC011812361033</vt:lpwstr>
  </property>
</Properties>
</file>